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Luke</a:t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Jason</a:t>
            </a:r>
            <a:endParaRPr/>
          </a:p>
        </p:txBody>
      </p:sp>
      <p:sp>
        <p:nvSpPr>
          <p:cNvPr id="209" name="Google Shape;209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Luke</a:t>
            </a:r>
            <a:endParaRPr/>
          </a:p>
        </p:txBody>
      </p:sp>
      <p:sp>
        <p:nvSpPr>
          <p:cNvPr id="217" name="Google Shape;21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</a:t>
            </a:r>
            <a:endParaRPr/>
          </a:p>
        </p:txBody>
      </p:sp>
      <p:sp>
        <p:nvSpPr>
          <p:cNvPr id="223" name="Google Shape;22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Jason</a:t>
            </a:r>
            <a:endParaRPr/>
          </a:p>
        </p:txBody>
      </p:sp>
      <p:sp>
        <p:nvSpPr>
          <p:cNvPr id="230" name="Google Shape;230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Brian</a:t>
            </a:r>
            <a:endParaRPr/>
          </a:p>
        </p:txBody>
      </p:sp>
      <p:sp>
        <p:nvSpPr>
          <p:cNvPr id="238" name="Google Shape;23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brian</a:t>
            </a:r>
            <a:endParaRPr/>
          </a:p>
        </p:txBody>
      </p:sp>
      <p:sp>
        <p:nvSpPr>
          <p:cNvPr id="245" name="Google Shape;245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Jason</a:t>
            </a:r>
            <a:endParaRPr/>
          </a:p>
        </p:txBody>
      </p:sp>
      <p:sp>
        <p:nvSpPr>
          <p:cNvPr id="252" name="Google Shape;252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Jason</a:t>
            </a:r>
            <a:endParaRPr/>
          </a:p>
        </p:txBody>
      </p:sp>
      <p:sp>
        <p:nvSpPr>
          <p:cNvPr id="266" name="Google Shape;266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Jason</a:t>
            </a:r>
            <a:endParaRPr/>
          </a:p>
        </p:txBody>
      </p:sp>
      <p:sp>
        <p:nvSpPr>
          <p:cNvPr id="273" name="Google Shape;273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Luke</a:t>
            </a:r>
            <a:endParaRPr/>
          </a:p>
        </p:txBody>
      </p:sp>
      <p:sp>
        <p:nvSpPr>
          <p:cNvPr id="151" name="Google Shape;15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</a:t>
            </a:r>
            <a:endParaRPr/>
          </a:p>
        </p:txBody>
      </p:sp>
      <p:sp>
        <p:nvSpPr>
          <p:cNvPr id="280" name="Google Shape;280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Jason</a:t>
            </a:r>
            <a:endParaRPr/>
          </a:p>
        </p:txBody>
      </p:sp>
      <p:sp>
        <p:nvSpPr>
          <p:cNvPr id="287" name="Google Shape;287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58fe0fce78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Luke</a:t>
            </a:r>
            <a:endParaRPr/>
          </a:p>
        </p:txBody>
      </p:sp>
      <p:sp>
        <p:nvSpPr>
          <p:cNvPr id="294" name="Google Shape;294;g58fe0fce78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Luke</a:t>
            </a:r>
            <a:endParaRPr/>
          </a:p>
        </p:txBody>
      </p:sp>
      <p:sp>
        <p:nvSpPr>
          <p:cNvPr id="157" name="Google Shape;15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Brian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</a:t>
            </a:r>
            <a:endParaRPr/>
          </a:p>
        </p:txBody>
      </p:sp>
      <p:sp>
        <p:nvSpPr>
          <p:cNvPr id="174" name="Google Shape;17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Chris</a:t>
            </a:r>
            <a:endParaRPr/>
          </a:p>
        </p:txBody>
      </p:sp>
      <p:sp>
        <p:nvSpPr>
          <p:cNvPr id="181" name="Google Shape;18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Brian/Luke</a:t>
            </a:r>
            <a:r>
              <a:rPr lang="en-US"/>
              <a:t>/Jason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Client Side routing =&gt; Slow loading, but easy to work with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Server Side routing =&gt; Fast loading, better to manage, but with higher network bandwidth</a:t>
            </a:r>
            <a:endParaRPr/>
          </a:p>
        </p:txBody>
      </p:sp>
      <p:sp>
        <p:nvSpPr>
          <p:cNvPr id="188" name="Google Shape;188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Luke</a:t>
            </a:r>
            <a:endParaRPr/>
          </a:p>
        </p:txBody>
      </p:sp>
      <p:sp>
        <p:nvSpPr>
          <p:cNvPr id="195" name="Google Shape;19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Chris, </a:t>
            </a:r>
            <a:r>
              <a:rPr lang="en-US"/>
              <a:t>Brian</a:t>
            </a:r>
            <a:endParaRPr/>
          </a:p>
        </p:txBody>
      </p:sp>
      <p:sp>
        <p:nvSpPr>
          <p:cNvPr id="202" name="Google Shape;20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8" name="Google Shape;28;p2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9" name="Google Shape;29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0" name="Google Shape;30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1" name="Google Shape;31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3" name="Google Shape;33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7" name="Google Shape;37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Google Shape;38;p2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3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6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7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6" name="Google Shape;46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5" name="Google Shape;65;p6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7" name="Google Shape;67;p6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8" name="Google Shape;68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4" name="Google Shape;84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7" name="Google Shape;17;p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8" name="Google Shape;18;p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9" name="Google Shape;19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sddec19-11.sd.ece.iastate.edu/resource/Demo.mp4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>
            <p:ph type="ctrTitle"/>
          </p:nvPr>
        </p:nvSpPr>
        <p:spPr>
          <a:xfrm>
            <a:off x="1507067" y="-183390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/>
              <a:t>Companion File Browser</a:t>
            </a:r>
            <a:endParaRPr/>
          </a:p>
        </p:txBody>
      </p:sp>
      <p:sp>
        <p:nvSpPr>
          <p:cNvPr id="148" name="Google Shape;148;p18"/>
          <p:cNvSpPr txBox="1"/>
          <p:nvPr>
            <p:ph idx="1" type="subTitle"/>
          </p:nvPr>
        </p:nvSpPr>
        <p:spPr>
          <a:xfrm>
            <a:off x="1507067" y="2622431"/>
            <a:ext cx="7766936" cy="3422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Name: </a:t>
            </a:r>
            <a:r>
              <a:rPr lang="en-US" sz="2800" cap="small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SDDEC19-11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Client: 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Kirit Chandran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Adviser: 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Zheng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SzPts val="2240"/>
              <a:buNone/>
            </a:pPr>
            <a:b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https://sddec19-11.sd.ece.iastate.edu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7"/>
          <p:cNvSpPr txBox="1"/>
          <p:nvPr>
            <p:ph idx="1" type="body"/>
          </p:nvPr>
        </p:nvSpPr>
        <p:spPr>
          <a:xfrm>
            <a:off x="677334" y="773106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Project Milestones &amp; Schedule</a:t>
            </a:r>
            <a:endParaRPr/>
          </a:p>
        </p:txBody>
      </p:sp>
      <p:sp>
        <p:nvSpPr>
          <p:cNvPr id="212" name="Google Shape;212;p27"/>
          <p:cNvSpPr txBox="1"/>
          <p:nvPr>
            <p:ph idx="11" type="ftr"/>
          </p:nvPr>
        </p:nvSpPr>
        <p:spPr>
          <a:xfrm>
            <a:off x="677334" y="6351668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13" name="Google Shape;213;p27"/>
          <p:cNvSpPr txBox="1"/>
          <p:nvPr>
            <p:ph type="title"/>
          </p:nvPr>
        </p:nvSpPr>
        <p:spPr>
          <a:xfrm>
            <a:off x="677334" y="141207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Project Plan</a:t>
            </a:r>
            <a:endParaRPr/>
          </a:p>
        </p:txBody>
      </p:sp>
      <p:pic>
        <p:nvPicPr>
          <p:cNvPr id="214" name="Google Shape;21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322" y="1195125"/>
            <a:ext cx="7209114" cy="515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8"/>
          <p:cNvSpPr txBox="1"/>
          <p:nvPr>
            <p:ph type="title"/>
          </p:nvPr>
        </p:nvSpPr>
        <p:spPr>
          <a:xfrm>
            <a:off x="677334" y="1470152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en-US"/>
              <a:t>System Design</a:t>
            </a:r>
            <a:endParaRPr/>
          </a:p>
        </p:txBody>
      </p:sp>
      <p:sp>
        <p:nvSpPr>
          <p:cNvPr id="220" name="Google Shape;220;p2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File Companion Browser - SDDEC19-11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9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Functional Decomposition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User signs into web application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User can view/download/upload files</a:t>
            </a:r>
            <a:endParaRPr b="1" sz="24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User can access the same information on the desktop application</a:t>
            </a:r>
            <a:endParaRPr/>
          </a:p>
        </p:txBody>
      </p:sp>
      <p:sp>
        <p:nvSpPr>
          <p:cNvPr id="226" name="Google Shape;226;p2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27" name="Google Shape;227;p29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System Design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Detailed Design – Functional Modules Design</a:t>
            </a:r>
            <a:endParaRPr b="1" sz="2400"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/>
          </a:p>
        </p:txBody>
      </p:sp>
      <p:sp>
        <p:nvSpPr>
          <p:cNvPr id="233" name="Google Shape;233;p3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34" name="Google Shape;234;p30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System Design</a:t>
            </a:r>
            <a:endParaRPr/>
          </a:p>
        </p:txBody>
      </p:sp>
      <p:pic>
        <p:nvPicPr>
          <p:cNvPr id="235" name="Google Shape;23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150" y="2279375"/>
            <a:ext cx="6715426" cy="35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338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Detailed Design – Interface Definition</a:t>
            </a:r>
            <a:endParaRPr b="1" sz="2400"/>
          </a:p>
          <a:p>
            <a:pPr indent="-37338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User Interface: </a:t>
            </a:r>
            <a:endParaRPr b="1" sz="2400"/>
          </a:p>
          <a:p>
            <a:pPr indent="-30861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b="1" lang="en-US" sz="2400"/>
              <a:t>Web page that is </a:t>
            </a:r>
            <a:r>
              <a:rPr b="1" lang="en-US" sz="2400"/>
              <a:t>built</a:t>
            </a:r>
            <a:r>
              <a:rPr b="1" lang="en-US" sz="2400"/>
              <a:t> on React.js</a:t>
            </a:r>
            <a:endParaRPr b="1" sz="2400"/>
          </a:p>
          <a:p>
            <a:pPr indent="-37338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Communication</a:t>
            </a:r>
            <a:r>
              <a:rPr b="1" lang="en-US" sz="2400"/>
              <a:t> Interface: </a:t>
            </a:r>
            <a:endParaRPr b="1" sz="2400"/>
          </a:p>
          <a:p>
            <a:pPr indent="-30861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b="1" lang="en-US" sz="2400"/>
              <a:t>Http Post/Get Request</a:t>
            </a:r>
            <a:endParaRPr b="1" sz="2400"/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/>
          </a:p>
        </p:txBody>
      </p:sp>
      <p:sp>
        <p:nvSpPr>
          <p:cNvPr id="241" name="Google Shape;241;p3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42" name="Google Shape;242;p31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System Design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2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Detailed Design – User Interfaces</a:t>
            </a:r>
            <a:endParaRPr/>
          </a:p>
          <a:p>
            <a:pPr indent="-30099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b="1" lang="en-US" sz="2200"/>
              <a:t>Home Page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Composed of many React components </a:t>
            </a:r>
            <a:endParaRPr b="1" sz="2000"/>
          </a:p>
          <a:p>
            <a:pPr indent="-32131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b="1" lang="en-US" sz="2200"/>
              <a:t>Profile Page</a:t>
            </a:r>
            <a:endParaRPr b="1" sz="2000"/>
          </a:p>
          <a:p>
            <a:pPr indent="-23876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Basic Info</a:t>
            </a:r>
            <a:endParaRPr b="1" sz="2000"/>
          </a:p>
          <a:p>
            <a:pPr indent="-32131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b="1" lang="en-US" sz="2200"/>
              <a:t>Admin Panel</a:t>
            </a:r>
            <a:endParaRPr b="1" sz="2000"/>
          </a:p>
          <a:p>
            <a:pPr indent="-23876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Able to create new code for new user</a:t>
            </a:r>
            <a:endParaRPr b="1" sz="2000"/>
          </a:p>
          <a:p>
            <a:pPr indent="-23876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Disable user account</a:t>
            </a:r>
            <a:endParaRPr b="1" sz="2000"/>
          </a:p>
          <a:p>
            <a:pPr indent="-264160" lvl="2" marL="1143000" rtl="0" algn="l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/>
              <a:t>Set permission </a:t>
            </a:r>
            <a:endParaRPr b="1" sz="2000"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/>
          </a:p>
        </p:txBody>
      </p:sp>
      <p:sp>
        <p:nvSpPr>
          <p:cNvPr id="248" name="Google Shape;248;p3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49" name="Google Shape;249;p32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System Design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3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Software Platforms</a:t>
            </a:r>
            <a:endParaRPr/>
          </a:p>
          <a:p>
            <a:pPr indent="-30099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b="1" lang="en-US" sz="2200"/>
              <a:t>React for web UI</a:t>
            </a:r>
            <a:endParaRPr/>
          </a:p>
          <a:p>
            <a:pPr indent="-30099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b="1" lang="en-US" sz="2200"/>
              <a:t>C# for backend services and web API</a:t>
            </a:r>
            <a:endParaRPr b="1" sz="2200"/>
          </a:p>
          <a:p>
            <a:pPr indent="-300990" lvl="1" marL="742950" rtl="0" algn="l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b="1" lang="en-US" sz="2200"/>
              <a:t>Microsoft SQL Server as database.</a:t>
            </a:r>
            <a:endParaRPr b="1" sz="2200"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/>
          </a:p>
        </p:txBody>
      </p:sp>
      <p:sp>
        <p:nvSpPr>
          <p:cNvPr id="255" name="Google Shape;255;p3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56" name="Google Shape;256;p33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System Design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4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Test Plan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Unit Testing: Jest, Postman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Integration Testing: Jest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System Testing: Jest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Acceptance Testing: Buildertrend feedback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Compatibility Testing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Performance Testing</a:t>
            </a:r>
            <a:endParaRPr/>
          </a:p>
        </p:txBody>
      </p:sp>
      <p:sp>
        <p:nvSpPr>
          <p:cNvPr id="262" name="Google Shape;262;p3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63" name="Google Shape;263;p34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System Design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Prototype</a:t>
            </a:r>
            <a:r>
              <a:rPr b="1" lang="en-US" sz="2400"/>
              <a:t> Implementations</a:t>
            </a:r>
            <a:endParaRPr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b="1" lang="en-US" sz="2400"/>
              <a:t> </a:t>
            </a:r>
            <a:r>
              <a:rPr lang="en-U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http://sddec19-11.sd.ece.iastate.edu/resource/Demo.mp4</a:t>
            </a:r>
            <a:endParaRPr b="1" sz="2400"/>
          </a:p>
        </p:txBody>
      </p:sp>
      <p:sp>
        <p:nvSpPr>
          <p:cNvPr id="269" name="Google Shape;269;p3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70" name="Google Shape;270;p35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System Design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6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Project Status</a:t>
            </a:r>
            <a:endParaRPr b="1" sz="2400"/>
          </a:p>
          <a:p>
            <a:pPr indent="-34671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Basic functional requirement </a:t>
            </a:r>
            <a:r>
              <a:rPr b="1" lang="en-US" sz="2400"/>
              <a:t>satisfied</a:t>
            </a:r>
            <a:endParaRPr b="1" sz="2400"/>
          </a:p>
          <a:p>
            <a:pPr indent="-34671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Database setup</a:t>
            </a:r>
            <a:endParaRPr b="1" sz="2400"/>
          </a:p>
          <a:p>
            <a:pPr indent="-34671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Most designs are </a:t>
            </a:r>
            <a:r>
              <a:rPr b="1" lang="en-US" sz="2400"/>
              <a:t>complete (Web UI, API, Database)</a:t>
            </a:r>
            <a:r>
              <a:rPr b="1" lang="en-US" sz="2400"/>
              <a:t>.</a:t>
            </a:r>
            <a:endParaRPr b="1" sz="2400"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/>
          </a:p>
        </p:txBody>
      </p:sp>
      <p:sp>
        <p:nvSpPr>
          <p:cNvPr id="276" name="Google Shape;276;p3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77" name="Google Shape;277;p36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Conclusion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/>
          <p:nvPr>
            <p:ph type="title"/>
          </p:nvPr>
        </p:nvSpPr>
        <p:spPr>
          <a:xfrm>
            <a:off x="677334" y="1470152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en-US"/>
              <a:t>Project Plan</a:t>
            </a:r>
            <a:endParaRPr/>
          </a:p>
        </p:txBody>
      </p:sp>
      <p:sp>
        <p:nvSpPr>
          <p:cNvPr id="154" name="Google Shape;154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File Companion Browser - SDDEC19-11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7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Task Responsibility/Contributions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Christopher Bui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 Developer, Meeting scribe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Brian Chodur</a:t>
            </a:r>
            <a:endParaRPr b="1" sz="2200"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 Front-end developer, UI Designer.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Luke Stoll</a:t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Report &amp; Task Manager, Backend Developer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Zhenyu Zhao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 Project Planner, </a:t>
            </a:r>
            <a:r>
              <a:rPr b="1" lang="en-US" sz="2000"/>
              <a:t>Developer</a:t>
            </a:r>
            <a:endParaRPr/>
          </a:p>
        </p:txBody>
      </p:sp>
      <p:sp>
        <p:nvSpPr>
          <p:cNvPr id="283" name="Google Shape;283;p3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84" name="Google Shape;284;p37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Conclusion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8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Next Semester Plan</a:t>
            </a:r>
            <a:endParaRPr b="1" sz="2400"/>
          </a:p>
          <a:p>
            <a:pPr indent="-32131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/>
              <a:t>Expand the current API to meet all functional </a:t>
            </a:r>
            <a:r>
              <a:rPr b="1" lang="en-US" sz="2000"/>
              <a:t>requirement.</a:t>
            </a:r>
            <a:endParaRPr b="1" sz="2000"/>
          </a:p>
          <a:p>
            <a:pPr indent="-32131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/>
              <a:t>Extent desktop application to stay to sync with web application.</a:t>
            </a:r>
            <a:endParaRPr b="1" sz="2000"/>
          </a:p>
          <a:p>
            <a:pPr indent="-32131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b="1" lang="en-US" sz="2000"/>
              <a:t>Finish create the frontend components. </a:t>
            </a:r>
            <a:endParaRPr b="1" sz="2000"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/>
          </a:p>
        </p:txBody>
      </p:sp>
      <p:sp>
        <p:nvSpPr>
          <p:cNvPr id="290" name="Google Shape;290;p3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91" name="Google Shape;291;p38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Conclusion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9"/>
          <p:cNvSpPr txBox="1"/>
          <p:nvPr>
            <p:ph type="title"/>
          </p:nvPr>
        </p:nvSpPr>
        <p:spPr>
          <a:xfrm>
            <a:off x="677334" y="1470152"/>
            <a:ext cx="8596800" cy="182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297" name="Google Shape;297;p39"/>
          <p:cNvSpPr txBox="1"/>
          <p:nvPr>
            <p:ph idx="11" type="ftr"/>
          </p:nvPr>
        </p:nvSpPr>
        <p:spPr>
          <a:xfrm>
            <a:off x="677334" y="6041362"/>
            <a:ext cx="629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</a:rPr>
              <a:t>File Companion Browser - SDDEC19-11</a:t>
            </a: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Problem Statement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Buildertrend wants a new sub-system extension for their current software product which is a web application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/>
              <a:t>Cloud file sharing system that allows users to sync and download files on the cloud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/>
              <a:t>Provide users easy collaborations, error recovery, and high accessibility</a:t>
            </a:r>
            <a:endParaRPr/>
          </a:p>
        </p:txBody>
      </p:sp>
      <p:sp>
        <p:nvSpPr>
          <p:cNvPr id="160" name="Google Shape;160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161" name="Google Shape;161;p20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Project Plan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idx="1" type="body"/>
          </p:nvPr>
        </p:nvSpPr>
        <p:spPr>
          <a:xfrm>
            <a:off x="677334" y="1351658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Conceptual Sketch</a:t>
            </a:r>
            <a:endParaRPr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/>
          </a:p>
        </p:txBody>
      </p:sp>
      <p:sp>
        <p:nvSpPr>
          <p:cNvPr id="167" name="Google Shape;167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168" name="Google Shape;168;p21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Project Plan</a:t>
            </a:r>
            <a:endParaRPr/>
          </a:p>
        </p:txBody>
      </p:sp>
      <p:pic>
        <p:nvPicPr>
          <p:cNvPr id="169" name="Google Shape;16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628" y="2306025"/>
            <a:ext cx="6106300" cy="3659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0" name="Google Shape;170;p21"/>
          <p:cNvPicPr preferRelativeResize="0"/>
          <p:nvPr/>
        </p:nvPicPr>
        <p:blipFill rotWithShape="1">
          <a:blip r:embed="rId4">
            <a:alphaModFix/>
          </a:blip>
          <a:srcRect b="24055" l="34439" r="42746" t="13577"/>
          <a:stretch/>
        </p:blipFill>
        <p:spPr>
          <a:xfrm>
            <a:off x="7024975" y="3739475"/>
            <a:ext cx="1627776" cy="2667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1" name="Google Shape;171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2704" y="219925"/>
            <a:ext cx="5505948" cy="3299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Functional Requirements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Upload files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D</a:t>
            </a:r>
            <a:r>
              <a:rPr b="1" lang="en-US" sz="2200"/>
              <a:t>ownloading files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User can set permission roles for other users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i.e. (view and edit)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Browse uploaded files and view history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Download previous versions of files</a:t>
            </a:r>
            <a:endParaRPr/>
          </a:p>
          <a:p>
            <a:pPr indent="-127000" lvl="2" marL="114300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sz="2000"/>
          </a:p>
        </p:txBody>
      </p:sp>
      <p:sp>
        <p:nvSpPr>
          <p:cNvPr id="177" name="Google Shape;177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178" name="Google Shape;178;p22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Project Plan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3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Non-functional Requirements</a:t>
            </a:r>
            <a:endParaRPr/>
          </a:p>
          <a:p>
            <a:pPr indent="-306069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User friendly UI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Max file size of 50 MB</a:t>
            </a:r>
            <a:endParaRPr b="1" sz="2200"/>
          </a:p>
          <a:p>
            <a:pPr indent="-313690" lvl="1" marL="742950" rtl="0" algn="l">
              <a:spcBef>
                <a:spcPts val="1000"/>
              </a:spcBef>
              <a:spcAft>
                <a:spcPts val="0"/>
              </a:spcAft>
              <a:buSzPts val="2200"/>
              <a:buChar char="►"/>
            </a:pPr>
            <a:r>
              <a:rPr b="1" lang="en-US" sz="2200"/>
              <a:t>Multiple user able to download the same file at the same time.</a:t>
            </a:r>
            <a:endParaRPr b="1" sz="2200"/>
          </a:p>
        </p:txBody>
      </p:sp>
      <p:sp>
        <p:nvSpPr>
          <p:cNvPr id="184" name="Google Shape;184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185" name="Google Shape;185;p23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Project Plan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386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Constraints</a:t>
            </a:r>
            <a:endParaRPr b="1" sz="2400"/>
          </a:p>
          <a:p>
            <a:pPr indent="-30861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►"/>
            </a:pPr>
            <a:r>
              <a:rPr b="1" lang="en-US" sz="2200"/>
              <a:t>UI built using react.js</a:t>
            </a:r>
            <a:endParaRPr/>
          </a:p>
          <a:p>
            <a:pPr indent="-30861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►"/>
            </a:pPr>
            <a:r>
              <a:rPr b="1" lang="en-US" sz="2200"/>
              <a:t>Web backend built with C#, ASP.NET</a:t>
            </a:r>
            <a:endParaRPr b="1" sz="2400"/>
          </a:p>
          <a:p>
            <a:pPr indent="-37338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Technical</a:t>
            </a:r>
            <a:endParaRPr b="1" sz="2400"/>
          </a:p>
          <a:p>
            <a:pPr indent="-30861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b="1" lang="en-US" sz="2400"/>
              <a:t>Routing</a:t>
            </a:r>
            <a:endParaRPr b="1" sz="2400"/>
          </a:p>
          <a:p>
            <a:pPr indent="-30861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b="1" lang="en-US" sz="2400"/>
              <a:t>Server Side/Client Side Rendering</a:t>
            </a:r>
            <a:endParaRPr b="1" sz="2400"/>
          </a:p>
          <a:p>
            <a:pPr indent="-37338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b="1" lang="en-US" sz="2400"/>
              <a:t>Considerations</a:t>
            </a:r>
            <a:endParaRPr b="1" sz="2400"/>
          </a:p>
          <a:p>
            <a:pPr indent="-30861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►"/>
            </a:pPr>
            <a:r>
              <a:rPr b="1" lang="en-US" sz="2400"/>
              <a:t>Safety - Session Token</a:t>
            </a:r>
            <a:endParaRPr b="1" sz="2400"/>
          </a:p>
          <a:p>
            <a:pPr indent="-30861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►"/>
            </a:pPr>
            <a:r>
              <a:rPr b="1" lang="en-US" sz="2400"/>
              <a:t>Concurrency - File Locks</a:t>
            </a:r>
            <a:endParaRPr b="1" sz="2400"/>
          </a:p>
          <a:p>
            <a:pPr indent="-220980" lvl="0" marL="34290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1" sz="2400"/>
          </a:p>
        </p:txBody>
      </p:sp>
      <p:sp>
        <p:nvSpPr>
          <p:cNvPr id="191" name="Google Shape;191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192" name="Google Shape;192;p24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Project Plan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Market Survey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b="1" lang="en-US" sz="2200"/>
              <a:t>Similar Products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Dropbox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b="1" lang="en-US" sz="2000"/>
              <a:t>Google Drive</a:t>
            </a:r>
            <a:endParaRPr/>
          </a:p>
        </p:txBody>
      </p:sp>
      <p:sp>
        <p:nvSpPr>
          <p:cNvPr id="198" name="Google Shape;198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199" name="Google Shape;199;p25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Project Plan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"/>
          <p:cNvSpPr txBox="1"/>
          <p:nvPr>
            <p:ph idx="1" type="body"/>
          </p:nvPr>
        </p:nvSpPr>
        <p:spPr>
          <a:xfrm>
            <a:off x="677334" y="1682885"/>
            <a:ext cx="8596668" cy="4358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b="1" lang="en-US" sz="2400"/>
              <a:t>Potential Risks &amp; Mitigation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►"/>
            </a:pPr>
            <a:r>
              <a:rPr b="1" lang="en-US" sz="2200"/>
              <a:t>Compatibility</a:t>
            </a:r>
            <a:endParaRPr b="1" sz="2200"/>
          </a:p>
          <a:p>
            <a:pPr indent="-24892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►"/>
            </a:pPr>
            <a:r>
              <a:rPr b="1" lang="en-US" sz="2200"/>
              <a:t>Server easily interface w/ existing desktop application</a:t>
            </a:r>
            <a:r>
              <a:rPr b="1" lang="en-US" sz="2200"/>
              <a:t> </a:t>
            </a:r>
            <a:endParaRPr b="1" sz="2200"/>
          </a:p>
          <a:p>
            <a:pPr indent="-33401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►"/>
            </a:pPr>
            <a:r>
              <a:rPr b="1" lang="en-US" sz="2200"/>
              <a:t>Delivery</a:t>
            </a:r>
            <a:r>
              <a:rPr b="1" lang="en-US" sz="2200"/>
              <a:t> Time</a:t>
            </a:r>
            <a:endParaRPr b="1" sz="2200"/>
          </a:p>
          <a:p>
            <a:pPr indent="-27686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►"/>
            </a:pPr>
            <a:r>
              <a:rPr b="1" lang="en-US" sz="2200"/>
              <a:t>Features/Parts might not get </a:t>
            </a:r>
            <a:r>
              <a:rPr b="1" lang="en-US" sz="2200"/>
              <a:t>delivered</a:t>
            </a:r>
            <a:r>
              <a:rPr b="1" lang="en-US" sz="2200"/>
              <a:t> due to time </a:t>
            </a:r>
            <a:r>
              <a:rPr b="1" lang="en-US" sz="2200"/>
              <a:t>constraint/technical issue/software bugs.</a:t>
            </a:r>
            <a:endParaRPr b="1" sz="2200"/>
          </a:p>
          <a:p>
            <a:pPr indent="-33401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►"/>
            </a:pPr>
            <a:r>
              <a:rPr b="1" lang="en-US" sz="2200"/>
              <a:t>Mitigation</a:t>
            </a:r>
            <a:endParaRPr b="1" sz="2200"/>
          </a:p>
          <a:p>
            <a:pPr indent="-27686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►"/>
            </a:pPr>
            <a:r>
              <a:rPr b="1" lang="en-US" sz="2200"/>
              <a:t>Trello board for task management</a:t>
            </a:r>
            <a:endParaRPr b="1" sz="2200"/>
          </a:p>
          <a:p>
            <a:pPr indent="-276860" lvl="2" marL="1143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►"/>
            </a:pPr>
            <a:r>
              <a:rPr b="1" lang="en-US" sz="2200"/>
              <a:t>Continuous testing and communication</a:t>
            </a:r>
            <a:endParaRPr b="1" sz="2200"/>
          </a:p>
        </p:txBody>
      </p:sp>
      <p:sp>
        <p:nvSpPr>
          <p:cNvPr id="205" name="Google Shape;205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File Companion Browser - SDDEC19-11</a:t>
            </a:r>
            <a:endParaRPr/>
          </a:p>
        </p:txBody>
      </p:sp>
      <p:sp>
        <p:nvSpPr>
          <p:cNvPr id="206" name="Google Shape;206;p26"/>
          <p:cNvSpPr txBox="1"/>
          <p:nvPr>
            <p:ph type="title"/>
          </p:nvPr>
        </p:nvSpPr>
        <p:spPr>
          <a:xfrm>
            <a:off x="677334" y="609600"/>
            <a:ext cx="8596668" cy="985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Project Plan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